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b493c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b493c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c1b493c50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c1b493c50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c1b493c50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ac1b493c5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b493c5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b493c5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b493c50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b493c50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c1b493c5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c1b493c5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c1b493c5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c1b493c5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c1b493c50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c1b493c50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c1b493c5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c1b493c5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c1b493c5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c1b493c5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c1b493c5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c1b493c5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人工智慧與資訊安全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48700" y="1346925"/>
            <a:ext cx="8520600" cy="10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800">
                <a:solidFill>
                  <a:schemeClr val="dk1"/>
                </a:solidFill>
              </a:rPr>
              <a:t>pandas資料分析 學習報告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2146200" y="3182300"/>
            <a:ext cx="5151000" cy="13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800">
                <a:solidFill>
                  <a:schemeClr val="dk1"/>
                </a:solidFill>
              </a:rPr>
              <a:t>學生:張軒榮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800">
                <a:solidFill>
                  <a:schemeClr val="dk1"/>
                </a:solidFill>
              </a:rPr>
              <a:t>指導教授:龍大大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450" y="260025"/>
            <a:ext cx="8575101" cy="469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225" y="683674"/>
            <a:ext cx="8355398" cy="3776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ai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機器學習是一種資料科學的技術也是一種實現人工智慧的一種方式，協助電腦從現有的資料學習，以便預測未來的行為、結果和趨勢。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04519"/>
            <a:ext cx="9144002" cy="2734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5548"/>
            <a:ext cx="9144000" cy="4172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000" y="400644"/>
            <a:ext cx="9144001" cy="410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75" y="1152475"/>
            <a:ext cx="8747649" cy="296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25" y="785109"/>
            <a:ext cx="9144000" cy="4151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225" y="1146775"/>
            <a:ext cx="8695848" cy="284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749" y="595525"/>
            <a:ext cx="7539049" cy="4444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